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aleway" pitchFamily="2" charset="0"/>
      <p:regular r:id="rId13"/>
      <p:bold r:id="rId14"/>
      <p:italic r:id="rId15"/>
      <p:boldItalic r:id="rId16"/>
    </p:embeddedFont>
    <p:embeddedFont>
      <p:font typeface="Raleway Light" pitchFamily="2" charset="0"/>
      <p:regular r:id="rId17"/>
      <p:italic r:id="rId18"/>
    </p:embeddedFont>
    <p:embeddedFont>
      <p:font typeface="Roboto" panose="02000000000000000000" pitchFamily="2" charset="0"/>
      <p:regular r:id="rId19"/>
      <p:bold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84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307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08987"/>
            <a:ext cx="7053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Machine Learning: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Four types of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do computers learn like humans?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0388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means teaching computers to learn from data and make decisions without being told every step. It's like how you learn from examples and practice - computers can get smarter too!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615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Ready to Explore Machine Learning?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19268"/>
            <a:ext cx="7556421" cy="2694503"/>
          </a:xfrm>
          <a:prstGeom prst="roundRect">
            <a:avLst>
              <a:gd name="adj" fmla="val 353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51084" y="2976563"/>
            <a:ext cx="31843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Remember the Big Four: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3466981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Supervised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learning with answers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51084" y="3909179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Unsupervised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finding patterns alone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51084" y="4351377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learning by rewards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4793575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Evolutionary</a:t>
            </a: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learning by improvement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33951" y="5924074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is like teaching computers to be curious and smart—just like you! The future is full of possibilities when humans and smart computers work together.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668923"/>
            <a:ext cx="30480" cy="1599009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362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4 Types of Machine Learning You Should Know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34809"/>
            <a:ext cx="6407944" cy="1393150"/>
          </a:xfrm>
          <a:prstGeom prst="roundRect">
            <a:avLst>
              <a:gd name="adj" fmla="val 683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46924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Supervised Learning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028224" y="403062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with a teacher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234809"/>
            <a:ext cx="6408063" cy="1393150"/>
          </a:xfrm>
          <a:prstGeom prst="roundRect">
            <a:avLst>
              <a:gd name="adj" fmla="val 683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662982" y="3469243"/>
            <a:ext cx="364628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Unsupervised Learning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662982" y="403062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Finding patterns alone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54773"/>
            <a:ext cx="6407944" cy="1393150"/>
          </a:xfrm>
          <a:prstGeom prst="roundRect">
            <a:avLst>
              <a:gd name="adj" fmla="val 683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8224" y="5089208"/>
            <a:ext cx="378464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Reinforcement Learning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28224" y="5650587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by rewards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54773"/>
            <a:ext cx="6408063" cy="1393150"/>
          </a:xfrm>
          <a:prstGeom prst="roundRect">
            <a:avLst>
              <a:gd name="adj" fmla="val 683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662982" y="5089208"/>
            <a:ext cx="340816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Evolutionary Learning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7662982" y="565058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like nature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5030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Let's explore each one with fun examples that show how computers can be just as curious as you are!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077908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Supervised Learning: Learning with a Teacher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How it works: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74280" y="231933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computer learns from examples that have correct answers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72141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Like a teacher giving homework with solutions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12348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computer guesses, checks if it's right, and gets better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63890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Cool example:</a:t>
            </a: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Teaching a computer to recognize cats by showing thousands of pictures labeled "cat" or "not cat" until it becomes an expert!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2980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Supervised Learning: Learning with a Teacher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20779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Just like in your classroom, supervised learning needs a teacher to provide the right answers. The computer studies these examples until it can make accurate predictions on its own!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231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Unsupervised Learning: Finding Patterns on Its Own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93500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4328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 Labels Needed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81857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computer gets data but no answers or labels to guide it.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4193500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4328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Pattern Detective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818578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looks for hidden patterns and groups things that seem similar.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4193500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4328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 Example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81857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Sorting your music into playlists by style without knowing the genres beforehand.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020" y="581978"/>
            <a:ext cx="7675959" cy="1966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Reinforcement Learning: Learning by Trying and Getting Rewards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1048583" y="3098721"/>
            <a:ext cx="7361396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Think of it like playing your favorite video game - you try different moves, see what works, and get better each time you play!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4020" y="2862858"/>
            <a:ext cx="22860" cy="114300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34020" y="4241721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34020" y="4575215"/>
            <a:ext cx="3733086" cy="2286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34020" y="4725710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Try an Action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34020" y="5179100"/>
            <a:ext cx="37330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computer makes a choice or move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4676775" y="4241721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4676775" y="4575215"/>
            <a:ext cx="3733205" cy="2286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676775" y="4725710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Get Feedback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4676775" y="5179100"/>
            <a:ext cx="3733205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receives rewards for good moves or penalties for bad ones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34020" y="6217325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734020" y="6550819"/>
            <a:ext cx="7675959" cy="2286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734020" y="6701314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Learn and Improve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734020" y="7154704"/>
            <a:ext cx="767595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computer remembers what worked and tries to do better next time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1406"/>
            <a:ext cx="1261776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Reinforcement Learning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5389245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Learning by Rewards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670762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Just like how you learned to ride a bike by practicing and celebrating small wins, robots learn to walk by getting rewards for each successful step!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71381"/>
            <a:ext cx="11796593" cy="64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Evolutionary Learning: Learning Like Nature Does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7234" y="1719143"/>
            <a:ext cx="7702748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Inspired by how animals evolve and adapt over millions of years, this type of learning is pretty amazing!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34" y="2617708"/>
            <a:ext cx="1038820" cy="12802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73818" y="2825472"/>
            <a:ext cx="2597229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Ideas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973818" y="3357801"/>
            <a:ext cx="6456164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many different solutions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234" y="3897987"/>
            <a:ext cx="1038820" cy="12802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973818" y="4105751"/>
            <a:ext cx="2597229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 &amp; Select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973818" y="4638080"/>
            <a:ext cx="6456164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Keep only the best performing ones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34" y="5178266"/>
            <a:ext cx="1038820" cy="128027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973818" y="5386030"/>
            <a:ext cx="2597229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973818" y="5918359"/>
            <a:ext cx="6456164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Make the next generation even better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4570" y="1765935"/>
            <a:ext cx="4966097" cy="496609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944570" y="6965752"/>
            <a:ext cx="4966097" cy="99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Cool example:</a:t>
            </a: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Designing better airplane wings by testing thousands of designs and keeping the ones that fly the best!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6043"/>
            <a:ext cx="96459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Why Does Machine Learning Matter?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49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4677489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It's Already in Your Life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664160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Voice assistants like Siri, recommendation systems on YouTube, filters on social media, and even some video games use machine learning every day.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46349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973008" y="4677489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Career Opportunities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973008" y="5664160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these concepts opens doors to exciting careers in technology, robotics, game design, and so much more!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46349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415111" y="4677489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Problem Solving Power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0415111" y="5664160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techniques help solve real-world challenges like climate change, medical research, and space exploration.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590</Words>
  <Application>Microsoft Office PowerPoint</Application>
  <PresentationFormat>Custom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Raleway</vt:lpstr>
      <vt:lpstr>Raleway Light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Jasthi, Jasthi (DI SW PLM LCS DEVOPS)</cp:lastModifiedBy>
  <cp:revision>2</cp:revision>
  <dcterms:created xsi:type="dcterms:W3CDTF">2025-09-27T03:03:54Z</dcterms:created>
  <dcterms:modified xsi:type="dcterms:W3CDTF">2025-09-27T03:10:29Z</dcterms:modified>
</cp:coreProperties>
</file>